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9"/>
  </p:notesMasterIdLst>
  <p:sldIdLst>
    <p:sldId id="283" r:id="rId5"/>
    <p:sldId id="282" r:id="rId6"/>
    <p:sldId id="295" r:id="rId7"/>
    <p:sldId id="284" r:id="rId8"/>
  </p:sldIdLst>
  <p:sldSz cx="51206400" cy="4114800"/>
  <p:notesSz cx="9144000" cy="6858000"/>
  <p:custShowLst>
    <p:custShow name="End Credits" id="0">
      <p:sldLst/>
    </p:custShow>
  </p:custShowLst>
  <p:custDataLst>
    <p:tags r:id="rId1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1EF"/>
    <a:srgbClr val="0022AF"/>
    <a:srgbClr val="0021B0"/>
    <a:srgbClr val="000164"/>
    <a:srgbClr val="F6F5F4"/>
    <a:srgbClr val="000162"/>
    <a:srgbClr val="005497"/>
    <a:srgbClr val="B2C5D9"/>
    <a:srgbClr val="B1C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 autoAdjust="0"/>
    <p:restoredTop sz="94686"/>
  </p:normalViewPr>
  <p:slideViewPr>
    <p:cSldViewPr snapToGrid="0">
      <p:cViewPr>
        <p:scale>
          <a:sx n="23" d="100"/>
          <a:sy n="23" d="100"/>
        </p:scale>
        <p:origin x="520" y="1880"/>
      </p:cViewPr>
      <p:guideLst>
        <p:guide orient="horz" pos="1296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2117"/>
    </p:cViewPr>
  </p:sorterViewPr>
  <p:notesViewPr>
    <p:cSldViewPr snapToGrid="0">
      <p:cViewPr varScale="1">
        <p:scale>
          <a:sx n="67" d="100"/>
          <a:sy n="67" d="100"/>
        </p:scale>
        <p:origin x="-2544" y="-8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notesMaster" Target="notesMasters/notesMaster1.xml"/><Relationship Id="rId1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CE3566-799C-45C0-8EAA-829B7B3C9106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0" y="514350"/>
            <a:ext cx="32004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8D0B70-9E87-435E-B44F-FFC4E83DC05D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537804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fld id="{9C363B5B-8316-4005-BE24-055760D561CA}" type="slidenum">
              <a:rPr lang="en-US" altLang="es-MX" smtClean="0">
                <a:latin typeface="Calibri" panose="020F0502020204030204" pitchFamily="34" charset="0"/>
              </a:rPr>
              <a:pPr/>
              <a:t>1</a:t>
            </a:fld>
            <a:endParaRPr lang="en-US" altLang="es-MX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4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fld id="{9C363B5B-8316-4005-BE24-055760D561CA}" type="slidenum">
              <a:rPr lang="en-US" altLang="es-MX" smtClean="0">
                <a:latin typeface="Calibri" panose="020F0502020204030204" pitchFamily="34" charset="0"/>
              </a:rPr>
              <a:pPr/>
              <a:t>2</a:t>
            </a:fld>
            <a:endParaRPr lang="en-US" altLang="es-MX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6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fld id="{9C363B5B-8316-4005-BE24-055760D561CA}" type="slidenum">
              <a:rPr lang="en-US" altLang="es-MX" smtClean="0">
                <a:latin typeface="Calibri" panose="020F0502020204030204" pitchFamily="34" charset="0"/>
              </a:rPr>
              <a:pPr/>
              <a:t>3</a:t>
            </a:fld>
            <a:endParaRPr lang="en-US" altLang="es-MX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7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fld id="{9C363B5B-8316-4005-BE24-055760D561CA}" type="slidenum">
              <a:rPr lang="en-US" altLang="es-MX" smtClean="0">
                <a:latin typeface="Calibri" panose="020F0502020204030204" pitchFamily="34" charset="0"/>
              </a:rPr>
              <a:pPr/>
              <a:t>4</a:t>
            </a:fld>
            <a:endParaRPr lang="en-US" altLang="es-MX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7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ori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>
            <a:fillRect/>
          </a:stretch>
        </p:blipFill>
        <p:spPr bwMode="auto">
          <a:xfrm>
            <a:off x="0" y="0"/>
            <a:ext cx="51206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7520" y="2331720"/>
            <a:ext cx="35844480" cy="1051560"/>
          </a:xfrm>
        </p:spPr>
        <p:txBody>
          <a:bodyPr/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204733"/>
            <a:ext cx="43525440" cy="88201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978EA-F623-4589-9618-9138F6BDF284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D6624-27DB-4FEA-BC40-443B12F40518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2923145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2548A-0734-4BF0-94BE-408352CE5F03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189A6-03AA-4CC4-9BF7-4AB01F02C9FC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6480608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4640" y="164783"/>
            <a:ext cx="11521440" cy="3510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164783"/>
            <a:ext cx="33710880" cy="35109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F6355-79E6-46B7-BF5A-0F5DEBD4D6DD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B00AD-5029-4867-8A36-71611126A9D1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7455166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0" y="164783"/>
            <a:ext cx="4437888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13760" y="960120"/>
            <a:ext cx="44378880" cy="24688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F4555-9F52-416E-A4A3-F0416D0BCA11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29431-58AD-4214-925C-40C4CD48098B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67428635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3" y="2977515"/>
            <a:ext cx="44156633" cy="81724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763" y="2077403"/>
            <a:ext cx="44156633" cy="900112"/>
          </a:xfrm>
        </p:spPr>
        <p:txBody>
          <a:bodyPr anchor="b"/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29549-C0C7-421B-AA8A-5BB0FD3700EF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176D2-5BF4-4BF0-A7F2-7379432338C6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600981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413760" y="960120"/>
            <a:ext cx="20909280" cy="246888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26883360" y="960120"/>
            <a:ext cx="20909280" cy="246888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0" y="164783"/>
            <a:ext cx="4437888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BCCD8-16F4-4E69-93BF-7B3C64D759AC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E3FDB-237A-4A35-B23B-9C430034609D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2914601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26883360" y="1325880"/>
            <a:ext cx="20909280" cy="210312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413760" y="1325880"/>
            <a:ext cx="20909280" cy="210312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0" y="164783"/>
            <a:ext cx="4437888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760" y="960120"/>
            <a:ext cx="20909280" cy="34480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883360" y="960120"/>
            <a:ext cx="20909280" cy="34480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747E4-DAD6-4216-BB6A-EE173C7AB9AA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1026-206C-4528-A812-62DD8C30726C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1348329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0" y="164783"/>
            <a:ext cx="4437888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8344B-3C1F-47F9-A5FD-A449F7E87AE7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8A607-9DCC-493B-B508-ABC51D45308C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6349745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6F55E-2C5A-409F-9A30-FA52F2D45682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46841-47B2-4720-B202-D602626ACD5E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07014302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2189440" y="868680"/>
            <a:ext cx="26029920" cy="25603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829" y="868680"/>
            <a:ext cx="16642080" cy="658368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0829" y="1528735"/>
            <a:ext cx="16642080" cy="1900265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005DB-FB11-4E9C-8B7D-163E9E4D6BC0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1408D-FA0C-455D-9B0F-AC4727633AE6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53719710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ori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0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0" y="868680"/>
            <a:ext cx="16642080" cy="658368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081126" y="868680"/>
            <a:ext cx="19151194" cy="2084832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3760" y="1528735"/>
            <a:ext cx="16642080" cy="1443065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63AE2-B285-441A-BB5D-655CFAE2D21E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F56E7-55F8-4B1F-A9E1-A39D27E71C87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3315513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horizo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0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3125" y="165100"/>
            <a:ext cx="4438015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125" y="960438"/>
            <a:ext cx="44380150" cy="271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004000" y="3813175"/>
            <a:ext cx="8534400" cy="2190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9BD1635-FBE4-4E58-9E1E-899DEB497B97}" type="datetimeFigureOut">
              <a:rPr lang="en-US" altLang="es-MX"/>
              <a:pPr>
                <a:defRPr/>
              </a:pPr>
              <a:t>4/28/17</a:t>
            </a:fld>
            <a:endParaRPr lang="en-U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3125" y="3813175"/>
            <a:ext cx="16216313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cap="all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4963" y="3813175"/>
            <a:ext cx="5548312" cy="2190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F16BBBA-0F53-4AD6-A8F7-E695E4E25860}" type="slidenum">
              <a:rPr lang="en-US" altLang="es-MX"/>
              <a:pPr>
                <a:defRPr/>
              </a:pPr>
              <a:t>‹Nr.›</a:t>
            </a:fld>
            <a:endParaRPr lang="en-US" altLang="es-MX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all" spc="5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MS PGothic" panose="020B0600070205080204" pitchFamily="34" charset="-128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3152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6063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9215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608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5760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671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439928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14346" name="TextBox 12"/>
          <p:cNvSpPr txBox="1">
            <a:spLocks noChangeArrowheads="1"/>
          </p:cNvSpPr>
          <p:nvPr/>
        </p:nvSpPr>
        <p:spPr bwMode="auto">
          <a:xfrm>
            <a:off x="36728400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4347" name="TextBox 14"/>
          <p:cNvSpPr txBox="1">
            <a:spLocks noChangeArrowheads="1"/>
          </p:cNvSpPr>
          <p:nvPr/>
        </p:nvSpPr>
        <p:spPr bwMode="auto">
          <a:xfrm>
            <a:off x="29352875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348" name="TextBox 15"/>
          <p:cNvSpPr txBox="1">
            <a:spLocks noChangeArrowheads="1"/>
          </p:cNvSpPr>
          <p:nvPr/>
        </p:nvSpPr>
        <p:spPr bwMode="auto">
          <a:xfrm>
            <a:off x="220472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349" name="TextBox 16"/>
          <p:cNvSpPr txBox="1">
            <a:spLocks noChangeArrowheads="1"/>
          </p:cNvSpPr>
          <p:nvPr/>
        </p:nvSpPr>
        <p:spPr bwMode="auto">
          <a:xfrm>
            <a:off x="14803438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4350" name="TextBox 17"/>
          <p:cNvSpPr txBox="1">
            <a:spLocks noChangeArrowheads="1"/>
          </p:cNvSpPr>
          <p:nvPr/>
        </p:nvSpPr>
        <p:spPr bwMode="auto">
          <a:xfrm>
            <a:off x="7488238" y="-433388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4351" name="TextBox 18"/>
          <p:cNvSpPr txBox="1">
            <a:spLocks noChangeArrowheads="1"/>
          </p:cNvSpPr>
          <p:nvPr/>
        </p:nvSpPr>
        <p:spPr bwMode="auto">
          <a:xfrm>
            <a:off x="149225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07809" cy="41148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104" y="0"/>
            <a:ext cx="7295372" cy="41148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600" y="-5556"/>
            <a:ext cx="7284876" cy="411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50" y="0"/>
            <a:ext cx="7283302" cy="4114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268" y="7937"/>
            <a:ext cx="7323491" cy="4114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68" y="0"/>
            <a:ext cx="7331825" cy="411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885" y="0"/>
            <a:ext cx="7323491" cy="411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482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3152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6063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9215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608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5760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671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439928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14346" name="TextBox 12"/>
          <p:cNvSpPr txBox="1">
            <a:spLocks noChangeArrowheads="1"/>
          </p:cNvSpPr>
          <p:nvPr/>
        </p:nvSpPr>
        <p:spPr bwMode="auto">
          <a:xfrm>
            <a:off x="36728400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4347" name="TextBox 14"/>
          <p:cNvSpPr txBox="1">
            <a:spLocks noChangeArrowheads="1"/>
          </p:cNvSpPr>
          <p:nvPr/>
        </p:nvSpPr>
        <p:spPr bwMode="auto">
          <a:xfrm>
            <a:off x="29352875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348" name="TextBox 15"/>
          <p:cNvSpPr txBox="1">
            <a:spLocks noChangeArrowheads="1"/>
          </p:cNvSpPr>
          <p:nvPr/>
        </p:nvSpPr>
        <p:spPr bwMode="auto">
          <a:xfrm>
            <a:off x="220472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349" name="TextBox 16"/>
          <p:cNvSpPr txBox="1">
            <a:spLocks noChangeArrowheads="1"/>
          </p:cNvSpPr>
          <p:nvPr/>
        </p:nvSpPr>
        <p:spPr bwMode="auto">
          <a:xfrm>
            <a:off x="14803438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4350" name="TextBox 17"/>
          <p:cNvSpPr txBox="1">
            <a:spLocks noChangeArrowheads="1"/>
          </p:cNvSpPr>
          <p:nvPr/>
        </p:nvSpPr>
        <p:spPr bwMode="auto">
          <a:xfrm>
            <a:off x="7488238" y="-433388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4351" name="TextBox 18"/>
          <p:cNvSpPr txBox="1">
            <a:spLocks noChangeArrowheads="1"/>
          </p:cNvSpPr>
          <p:nvPr/>
        </p:nvSpPr>
        <p:spPr bwMode="auto">
          <a:xfrm>
            <a:off x="149225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29430121" y="-489932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22114921" y="-435957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4775908" y="-421669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16"/>
          <p:cNvSpPr txBox="1">
            <a:spLocks noChangeArrowheads="1"/>
          </p:cNvSpPr>
          <p:nvPr/>
        </p:nvSpPr>
        <p:spPr bwMode="auto">
          <a:xfrm>
            <a:off x="44108238" y="-489932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17"/>
          <p:cNvSpPr txBox="1">
            <a:spLocks noChangeArrowheads="1"/>
          </p:cNvSpPr>
          <p:nvPr/>
        </p:nvSpPr>
        <p:spPr bwMode="auto">
          <a:xfrm>
            <a:off x="36793038" y="-435957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29454025" y="-421669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02588" cy="4114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15" y="2006"/>
            <a:ext cx="7302588" cy="4114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0" y="70644"/>
            <a:ext cx="7314031" cy="4114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173" y="13912"/>
            <a:ext cx="7323491" cy="411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584" y="13912"/>
            <a:ext cx="7334151" cy="41148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599" y="0"/>
            <a:ext cx="7350919" cy="4114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483" y="0"/>
            <a:ext cx="7323491" cy="411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3152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6063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9215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608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5760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671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439928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14346" name="TextBox 12"/>
          <p:cNvSpPr txBox="1">
            <a:spLocks noChangeArrowheads="1"/>
          </p:cNvSpPr>
          <p:nvPr/>
        </p:nvSpPr>
        <p:spPr bwMode="auto">
          <a:xfrm>
            <a:off x="36728400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4347" name="TextBox 14"/>
          <p:cNvSpPr txBox="1">
            <a:spLocks noChangeArrowheads="1"/>
          </p:cNvSpPr>
          <p:nvPr/>
        </p:nvSpPr>
        <p:spPr bwMode="auto">
          <a:xfrm>
            <a:off x="29352875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348" name="TextBox 15"/>
          <p:cNvSpPr txBox="1">
            <a:spLocks noChangeArrowheads="1"/>
          </p:cNvSpPr>
          <p:nvPr/>
        </p:nvSpPr>
        <p:spPr bwMode="auto">
          <a:xfrm>
            <a:off x="220472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349" name="TextBox 16"/>
          <p:cNvSpPr txBox="1">
            <a:spLocks noChangeArrowheads="1"/>
          </p:cNvSpPr>
          <p:nvPr/>
        </p:nvSpPr>
        <p:spPr bwMode="auto">
          <a:xfrm>
            <a:off x="14803438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4350" name="TextBox 17"/>
          <p:cNvSpPr txBox="1">
            <a:spLocks noChangeArrowheads="1"/>
          </p:cNvSpPr>
          <p:nvPr/>
        </p:nvSpPr>
        <p:spPr bwMode="auto">
          <a:xfrm>
            <a:off x="7488238" y="-433388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4351" name="TextBox 18"/>
          <p:cNvSpPr txBox="1">
            <a:spLocks noChangeArrowheads="1"/>
          </p:cNvSpPr>
          <p:nvPr/>
        </p:nvSpPr>
        <p:spPr bwMode="auto">
          <a:xfrm>
            <a:off x="149225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29430121" y="-489932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22114921" y="-435957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4775908" y="-421669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16"/>
          <p:cNvSpPr txBox="1">
            <a:spLocks noChangeArrowheads="1"/>
          </p:cNvSpPr>
          <p:nvPr/>
        </p:nvSpPr>
        <p:spPr bwMode="auto">
          <a:xfrm>
            <a:off x="44108238" y="-489932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17"/>
          <p:cNvSpPr txBox="1">
            <a:spLocks noChangeArrowheads="1"/>
          </p:cNvSpPr>
          <p:nvPr/>
        </p:nvSpPr>
        <p:spPr bwMode="auto">
          <a:xfrm>
            <a:off x="36793038" y="-435957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29454025" y="-421669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" y="16856"/>
            <a:ext cx="7274379" cy="4114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8" y="0"/>
            <a:ext cx="7319901" cy="4114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411" y="0"/>
            <a:ext cx="7303507" cy="41148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260" y="-2006"/>
            <a:ext cx="7303507" cy="411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109" y="0"/>
            <a:ext cx="7322234" cy="41148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34" y="21432"/>
            <a:ext cx="7303507" cy="41148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959" y="21432"/>
            <a:ext cx="7354844" cy="4114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51" y="61494"/>
            <a:ext cx="17136932" cy="41148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869" y="886619"/>
            <a:ext cx="18770600" cy="204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8367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3152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6063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9215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608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576000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67137" y="-914400"/>
            <a:ext cx="0" cy="6084888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439928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14346" name="TextBox 12"/>
          <p:cNvSpPr txBox="1">
            <a:spLocks noChangeArrowheads="1"/>
          </p:cNvSpPr>
          <p:nvPr/>
        </p:nvSpPr>
        <p:spPr bwMode="auto">
          <a:xfrm>
            <a:off x="36728400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4347" name="TextBox 14"/>
          <p:cNvSpPr txBox="1">
            <a:spLocks noChangeArrowheads="1"/>
          </p:cNvSpPr>
          <p:nvPr/>
        </p:nvSpPr>
        <p:spPr bwMode="auto">
          <a:xfrm>
            <a:off x="29352875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348" name="TextBox 15"/>
          <p:cNvSpPr txBox="1">
            <a:spLocks noChangeArrowheads="1"/>
          </p:cNvSpPr>
          <p:nvPr/>
        </p:nvSpPr>
        <p:spPr bwMode="auto">
          <a:xfrm>
            <a:off x="22047200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349" name="TextBox 16"/>
          <p:cNvSpPr txBox="1">
            <a:spLocks noChangeArrowheads="1"/>
          </p:cNvSpPr>
          <p:nvPr/>
        </p:nvSpPr>
        <p:spPr bwMode="auto">
          <a:xfrm>
            <a:off x="14803438" y="-487363"/>
            <a:ext cx="30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4350" name="TextBox 17"/>
          <p:cNvSpPr txBox="1">
            <a:spLocks noChangeArrowheads="1"/>
          </p:cNvSpPr>
          <p:nvPr/>
        </p:nvSpPr>
        <p:spPr bwMode="auto">
          <a:xfrm>
            <a:off x="7488238" y="-433388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4351" name="TextBox 18"/>
          <p:cNvSpPr txBox="1">
            <a:spLocks noChangeArrowheads="1"/>
          </p:cNvSpPr>
          <p:nvPr/>
        </p:nvSpPr>
        <p:spPr bwMode="auto">
          <a:xfrm>
            <a:off x="149225" y="-419100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MX" sz="1800" b="1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64" y="65314"/>
            <a:ext cx="7322234" cy="41148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4" y="1814"/>
            <a:ext cx="7303507" cy="41148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77" y="5330"/>
            <a:ext cx="7303507" cy="41148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556" y="41253"/>
            <a:ext cx="7303507" cy="41148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663" y="1814"/>
            <a:ext cx="7303507" cy="41148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893" y="5330"/>
            <a:ext cx="7303507" cy="411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038" y="63413"/>
            <a:ext cx="6366482" cy="411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98" y="80692"/>
            <a:ext cx="6423102" cy="4114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368" y="68332"/>
            <a:ext cx="6382958" cy="4114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0" y="68332"/>
            <a:ext cx="6401910" cy="411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47" y="0"/>
            <a:ext cx="7275136" cy="411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2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 xsi:nil=&quot;true&quot; /&gt;&#10;  &lt;ShowHeaderNumber xsi:nil=&quot;true&quot; /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6|5.1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6|5.1|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6|5.1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6|5.1|4.5"/>
</p:tagLst>
</file>

<file path=ppt/theme/theme1.xml><?xml version="1.0" encoding="utf-8"?>
<a:theme xmlns:a="http://schemas.openxmlformats.org/drawingml/2006/main" name="DR Congo 7 scree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9687F6539A5C458790BB865DC10737" ma:contentTypeVersion="2" ma:contentTypeDescription="Crear nuevo documento." ma:contentTypeScope="" ma:versionID="8ec28c3f4d33b38a98a4ba2b236656f8">
  <xsd:schema xmlns:xsd="http://www.w3.org/2001/XMLSchema" xmlns:xs="http://www.w3.org/2001/XMLSchema" xmlns:p="http://schemas.microsoft.com/office/2006/metadata/properties" xmlns:ns2="cef39c8c-4bd4-469a-8fa8-28481a7e98d9" targetNamespace="http://schemas.microsoft.com/office/2006/metadata/properties" ma:root="true" ma:fieldsID="48f45f6122927234a43b9a1f169920c1" ns2:_="">
    <xsd:import namespace="cef39c8c-4bd4-469a-8fa8-28481a7e98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39c8c-4bd4-469a-8fa8-28481a7e98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798383-1029-4286-9C0A-76203262A2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D09D61-159B-4716-964D-3FFD609466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f39c8c-4bd4-469a-8fa8-28481a7e98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A88B5-14E7-476B-B6BF-69939E77F82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 Congo 7 screen</Template>
  <TotalTime>24214</TotalTime>
  <Words>44</Words>
  <Application>Microsoft Macintosh PowerPoint</Application>
  <PresentationFormat>Personalizado</PresentationFormat>
  <Paragraphs>44</Paragraphs>
  <Slides>4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  <vt:variant>
        <vt:lpstr>Presentaciones personalizadas</vt:lpstr>
      </vt:variant>
      <vt:variant>
        <vt:i4>1</vt:i4>
      </vt:variant>
    </vt:vector>
  </HeadingPairs>
  <TitlesOfParts>
    <vt:vector size="12" baseType="lpstr">
      <vt:lpstr>Arial Black</vt:lpstr>
      <vt:lpstr>Arial Narrow</vt:lpstr>
      <vt:lpstr>Calibri</vt:lpstr>
      <vt:lpstr>MS PGothic</vt:lpstr>
      <vt:lpstr>ＭＳ Ｐゴシック</vt:lpstr>
      <vt:lpstr>Arial</vt:lpstr>
      <vt:lpstr>DR Congo 7 screen</vt:lpstr>
      <vt:lpstr>Presentación de PowerPoint</vt:lpstr>
      <vt:lpstr>Presentación de PowerPoint</vt:lpstr>
      <vt:lpstr>Presentación de PowerPoint</vt:lpstr>
      <vt:lpstr>Presentación de PowerPoint</vt:lpstr>
      <vt:lpstr>End Credits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Theater Template</dc:title>
  <dc:creator>Sergio Ruiz</dc:creator>
  <cp:keywords>Decision Theater</cp:keywords>
  <cp:lastModifiedBy>Brandon Reyes Minero</cp:lastModifiedBy>
  <cp:revision>396</cp:revision>
  <dcterms:created xsi:type="dcterms:W3CDTF">2014-03-10T16:55:26Z</dcterms:created>
  <dcterms:modified xsi:type="dcterms:W3CDTF">2017-04-28T18:06:09Z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0x0101008C9687F6539A5C458790BB865DC10737</vt:lpwstr>
  </property>
</Properties>
</file>